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64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94"/>
    <p:restoredTop sz="94690"/>
  </p:normalViewPr>
  <p:slideViewPr>
    <p:cSldViewPr snapToGrid="0" snapToObjects="1">
      <p:cViewPr varScale="1">
        <p:scale>
          <a:sx n="59" d="100"/>
          <a:sy n="59" d="100"/>
        </p:scale>
        <p:origin x="208" y="1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736F5-FB59-4347-92F0-0FD9B31CEB01}" type="datetimeFigureOut">
              <a:rPr lang="en-US" smtClean="0"/>
              <a:t>8/4/21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45C89-BF61-5043-B5C0-B1EBD5532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1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www.pewresearch.org</a:t>
            </a:r>
            <a:r>
              <a:rPr lang="en-US" dirty="0"/>
              <a:t>/politics/2016/06/22/partisanship-and-political-animosity-in-2016/</a:t>
            </a:r>
          </a:p>
          <a:p>
            <a:r>
              <a:rPr lang="en-US" dirty="0"/>
              <a:t>https://</a:t>
            </a:r>
            <a:r>
              <a:rPr lang="en-US" dirty="0" err="1"/>
              <a:t>pcl.stanford.edu</a:t>
            </a:r>
            <a:r>
              <a:rPr lang="en-US" dirty="0"/>
              <a:t>/research/2015/</a:t>
            </a:r>
            <a:r>
              <a:rPr lang="en-US" dirty="0" err="1"/>
              <a:t>iyengar</a:t>
            </a:r>
            <a:r>
              <a:rPr lang="en-US" dirty="0"/>
              <a:t>-</a:t>
            </a:r>
            <a:r>
              <a:rPr lang="en-US" dirty="0" err="1"/>
              <a:t>ajps</a:t>
            </a:r>
            <a:r>
              <a:rPr lang="en-US" dirty="0"/>
              <a:t>-group-</a:t>
            </a:r>
            <a:r>
              <a:rPr lang="en-US" dirty="0" err="1"/>
              <a:t>polarization.pdf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45C89-BF61-5043-B5C0-B1EBD55321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78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=vST61W4bGm8</a:t>
            </a:r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=mrX3Ql31URA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45C89-BF61-5043-B5C0-B1EBD55321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82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=vST61W4bGm8</a:t>
            </a:r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=mrX3Ql31URA</a:t>
            </a:r>
          </a:p>
          <a:p>
            <a:r>
              <a:rPr lang="en-US" dirty="0"/>
              <a:t>https://</a:t>
            </a:r>
            <a:r>
              <a:rPr lang="en-US" dirty="0" err="1"/>
              <a:t>fivethirtyeight.com</a:t>
            </a:r>
            <a:r>
              <a:rPr lang="en-US" dirty="0"/>
              <a:t>/features/year-ahead-project/#part7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45C89-BF61-5043-B5C0-B1EBD55321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2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B6910-F971-A345-ACC7-C8345FF9A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0093CC-EE13-344E-9CEB-E01A54A5C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431C1-FA9D-1D44-A708-C90B4886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EE66-779A-D841-BB34-BA44333CE20C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2BB31-4431-6349-8EE2-F2BBBBFE0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10B12-F94A-0843-888E-84C671AF5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CDB5-2A8D-3047-8CFE-DDF339D63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6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542C0-5EDB-2D4F-BE19-0A118FE3C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5BBEC0-67E3-BB4D-8D02-2B24BC42F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B0FF4-E6FF-F14E-ACC6-4FD00FE93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EE66-779A-D841-BB34-BA44333CE20C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C8281-F32F-674D-99C8-8B34649EF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3C4F3-B59C-9640-9B2B-D617A6BD9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CDB5-2A8D-3047-8CFE-DDF339D63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9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B6CA70-04A9-434E-BD9B-C776986B43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324BCE-43B7-C64C-BF4F-09409C359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C3854-D611-2C48-BC97-982A2D71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EE66-779A-D841-BB34-BA44333CE20C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CAD6A-8642-834A-BC5B-9CAAA8BC5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96EAB-405B-1644-925D-82A24C6E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CDB5-2A8D-3047-8CFE-DDF339D63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09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9D2C1-D392-F347-87C7-7C728C069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6B493-1386-7545-ADF8-6CB61CDDC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168FE-EADB-3847-BA43-BAD5AA9C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EE66-779A-D841-BB34-BA44333CE20C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1504D-8F18-EF4F-80EA-519D655FE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66378-C52F-FE44-9B62-8019FE1D0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CDB5-2A8D-3047-8CFE-DDF339D63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0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15041-DA6B-DD49-B7C7-C63F81CE6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07F49-4A6B-DC4F-8592-6C5F7E06C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51DC6-33F0-DA43-8EEB-13128816A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EE66-779A-D841-BB34-BA44333CE20C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170AC-FBEE-9649-B67F-7E2DDCFC0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E3756-42A2-EA42-86E6-4A63F2C1C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CDB5-2A8D-3047-8CFE-DDF339D63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50DD4-FB7D-AA4C-AC7E-13AE800B5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4B924-1995-D248-9C1F-D4AA5432CA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A3D87-4CD6-D348-93F7-0C957EBB9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868C8-A909-2746-88A9-286997013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EE66-779A-D841-BB34-BA44333CE20C}" type="datetimeFigureOut">
              <a:rPr lang="en-US" smtClean="0"/>
              <a:t>8/4/21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A1B79-7862-2345-B75C-2C5D6C011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37D05-9ED5-6B4B-8C6D-3BF79F80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CDB5-2A8D-3047-8CFE-DDF339D63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5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14565-96EF-0B4A-8CBE-2E8A2231B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01B4A-FFFF-AA4A-A3B9-BAECA7635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CF590-0195-DD42-9766-1A9F3F657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B11669-5A70-CF4F-951D-2BC8E70B7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AFF4B0-C459-7C40-8CCE-6D8A880E4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855FF9-9174-B345-8DDE-63C2ECB6A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EE66-779A-D841-BB34-BA44333CE20C}" type="datetimeFigureOut">
              <a:rPr lang="en-US" smtClean="0"/>
              <a:t>8/4/21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DB75F8-E702-4F47-9633-FF9402583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89100C-D7C0-DE4D-8C47-7A0530CCB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CDB5-2A8D-3047-8CFE-DDF339D63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6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B014-6671-1748-BF08-B24A63E7B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AD9DE4-2102-F846-8749-2EA6E3A25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EE66-779A-D841-BB34-BA44333CE20C}" type="datetimeFigureOut">
              <a:rPr lang="en-US" smtClean="0"/>
              <a:t>8/4/21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4B64F-053D-B447-801E-15ECFD7D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ACEDE7-DBF3-2C45-A1D4-AE578DF0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CDB5-2A8D-3047-8CFE-DDF339D63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1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21D67D-EEEB-CD4E-A416-C22F5B913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EE66-779A-D841-BB34-BA44333CE20C}" type="datetimeFigureOut">
              <a:rPr lang="en-US" smtClean="0"/>
              <a:t>8/4/21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3AE46D-A9B4-1547-A23E-6E4061C5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65D7C-69CF-AF45-B677-CBCB7B188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CDB5-2A8D-3047-8CFE-DDF339D63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030A4-671D-9A4F-8BE3-B626ECCDA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DC244-1CED-5A42-8C38-FACB83265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49B8C-4473-3C4D-9ABB-09AC22604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95F5BD-AF3B-4941-B786-892B1D8DD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EE66-779A-D841-BB34-BA44333CE20C}" type="datetimeFigureOut">
              <a:rPr lang="en-US" smtClean="0"/>
              <a:t>8/4/21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3A14D-8EED-8646-9D30-E02EB8FE2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A1961-C4E6-3644-9EFF-C87D1163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CDB5-2A8D-3047-8CFE-DDF339D63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66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37322-92F0-CA4A-9592-E48F45C54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CCACCD-F0C6-A842-B58D-89B48E20C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A1AFCC-FE25-B94B-BD38-8B4A25BEF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F40C5-937F-2849-A7C4-6F1BD9455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7EE66-779A-D841-BB34-BA44333CE20C}" type="datetimeFigureOut">
              <a:rPr lang="en-US" smtClean="0"/>
              <a:t>8/4/21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4BF2C-278E-914B-B921-054C41971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583750-8398-0548-BF8E-493BE3E03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CDB5-2A8D-3047-8CFE-DDF339D63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9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5CA813-9F8B-FA4F-8CDD-BE7365696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840DF-5880-2340-8433-244FE174D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57A41-3020-DE4D-ABC0-5587101AC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7EE66-779A-D841-BB34-BA44333CE20C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7BF06-829E-EE40-8130-D25CEE27A5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56E4F-2E95-EF4E-B027-C06A75711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6CDB5-2A8D-3047-8CFE-DDF339D63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0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F59C1-C1E0-D84E-B570-349B64FB7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559194"/>
            <a:ext cx="9099255" cy="2596730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  <a:latin typeface="Bangla Sangam MN" panose="02000000000000000000" pitchFamily="2" charset="0"/>
                <a:cs typeface="Bangla Sangam MN" panose="02000000000000000000" pitchFamily="2" charset="0"/>
              </a:rPr>
              <a:t>Reducing </a:t>
            </a:r>
            <a:r>
              <a:rPr lang="en-US" sz="7200" dirty="0" err="1">
                <a:solidFill>
                  <a:schemeClr val="tx2"/>
                </a:solidFill>
                <a:latin typeface="Bangla Sangam MN" panose="02000000000000000000" pitchFamily="2" charset="0"/>
                <a:cs typeface="Bangla Sangam MN" panose="02000000000000000000" pitchFamily="2" charset="0"/>
              </a:rPr>
              <a:t>Hyperpartisanship</a:t>
            </a:r>
            <a:endParaRPr lang="en-US" sz="7200" dirty="0">
              <a:solidFill>
                <a:schemeClr val="tx2"/>
              </a:solidFill>
              <a:latin typeface="Bangla Sangam MN" panose="02000000000000000000" pitchFamily="2" charset="0"/>
              <a:cs typeface="Bangla Sangam M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848CBC-F51C-094C-BC9D-0EC174E82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372" y="4167354"/>
            <a:ext cx="9120954" cy="74437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Doron Taussig – Ursinus College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Spring 2021</a:t>
            </a:r>
          </a:p>
        </p:txBody>
      </p:sp>
    </p:spTree>
    <p:extLst>
      <p:ext uri="{BB962C8B-B14F-4D97-AF65-F5344CB8AC3E}">
        <p14:creationId xmlns:p14="http://schemas.microsoft.com/office/powerpoint/2010/main" val="1034277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E8781C-53CF-7549-B878-15AA5063E7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61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C4B7630-4047-2146-91FE-9AEEE3D168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48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1D43A12-D445-7D41-BA8A-0704B8C309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44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70BA368-D86F-274D-934A-4D25DD066A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68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87122DA-15F9-9848-8B3B-D3E6D341F2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84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DB89DD0-3B41-4745-A4B0-3BB23CF3B1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22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3468AD8-A8C4-2D41-BC3B-2281F3075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96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8FC9054-840C-104E-9B7F-6042532A9F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84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C1B942F-DC98-AD4A-B376-6918069E68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0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5A50CF4-1C2D-714E-8AEA-5982AB8E8D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96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70B0477-5541-904F-AD86-EBC4E2476D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92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104</Words>
  <Application>Microsoft Macintosh PowerPoint</Application>
  <PresentationFormat>Widescreen</PresentationFormat>
  <Paragraphs>13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Bangla Sangam MN</vt:lpstr>
      <vt:lpstr>Calibri</vt:lpstr>
      <vt:lpstr>Calibri Light</vt:lpstr>
      <vt:lpstr>Office Theme</vt:lpstr>
      <vt:lpstr>Reducing Hyperpartisanship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Hyperpartisanship</dc:title>
  <dc:creator>Ashley Briana Delgado</dc:creator>
  <cp:lastModifiedBy>Ashley Briana Delgado</cp:lastModifiedBy>
  <cp:revision>2</cp:revision>
  <dcterms:created xsi:type="dcterms:W3CDTF">2021-08-04T19:14:11Z</dcterms:created>
  <dcterms:modified xsi:type="dcterms:W3CDTF">2021-08-04T19:25:32Z</dcterms:modified>
</cp:coreProperties>
</file>